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1"/>
  </p:notesMasterIdLst>
  <p:sldIdLst>
    <p:sldId id="256" r:id="rId2"/>
    <p:sldId id="259" r:id="rId3"/>
    <p:sldId id="299" r:id="rId4"/>
    <p:sldId id="296" r:id="rId5"/>
    <p:sldId id="298" r:id="rId6"/>
    <p:sldId id="300" r:id="rId7"/>
    <p:sldId id="301" r:id="rId8"/>
    <p:sldId id="302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77B607-AC8A-4614-B4ED-7E60D82C28AA}">
          <p14:sldIdLst>
            <p14:sldId id="256"/>
            <p14:sldId id="259"/>
            <p14:sldId id="299"/>
            <p14:sldId id="296"/>
            <p14:sldId id="298"/>
            <p14:sldId id="300"/>
            <p14:sldId id="301"/>
            <p14:sldId id="302"/>
            <p14:sldId id="277"/>
          </p14:sldIdLst>
        </p14:section>
        <p14:section name="Раздел без заголовка" id="{0AF0504E-E1C3-44D7-9968-D47C6884F01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6A05-D9EB-4C27-8115-8D7E4EA2AE28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5E55-C112-4066-80E9-F63643A1F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3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1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5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60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72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1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112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2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05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3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6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11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73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6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0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19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69744F-B5B6-4E32-BFC4-279800012B0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2FB7E5-30FF-4FD3-85CD-05D4D0A0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20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ED89E-5600-4A8A-A465-3F842E9F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0360" y="2003323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ЛЕКСЕМЫ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для ОБОЗНАЧЕНИЯ молока и молочных продуктов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в тюркских и финно-угорских языках Урало-Поволжья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202E87-5887-43C6-AEA0-700CFCE5A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0360" y="5092620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Муратова Римма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Талгатовна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Институт истории, языка и литературы Уфимского федерального исследовательского центра РАН (г. Уфа)</a:t>
            </a:r>
          </a:p>
        </p:txBody>
      </p:sp>
    </p:spTree>
    <p:extLst>
      <p:ext uri="{BB962C8B-B14F-4D97-AF65-F5344CB8AC3E}">
        <p14:creationId xmlns:p14="http://schemas.microsoft.com/office/powerpoint/2010/main" val="236798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ED3A6-1EA7-46D7-9CA5-581F30BF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B31786-1863-4574-B615-7D08F9AA9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8DCDD9-2AA9-4288-A480-4B1BFEA66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134"/>
            <a:ext cx="12192000" cy="68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3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EABD0A-737E-40FF-9DBA-93B15C075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25" t="31620" r="16204" b="17341"/>
          <a:stretch/>
        </p:blipFill>
        <p:spPr>
          <a:xfrm>
            <a:off x="2571135" y="560709"/>
            <a:ext cx="7009745" cy="4935851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536AD8-D38C-4437-BAFF-511DB6085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628" y="162945"/>
            <a:ext cx="5977128" cy="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Объект 32">
            <a:extLst>
              <a:ext uri="{FF2B5EF4-FFF2-40B4-BE49-F238E27FC236}">
                <a16:creationId xmlns:a16="http://schemas.microsoft.com/office/drawing/2014/main" id="{9CEABB9B-3E03-4416-8408-B8F55EF9F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386" t="32708" r="16198" b="15283"/>
          <a:stretch/>
        </p:blipFill>
        <p:spPr>
          <a:xfrm>
            <a:off x="2581572" y="779206"/>
            <a:ext cx="7321643" cy="5299587"/>
          </a:xfr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DDAE1C9-A1AC-4141-83ED-53DD9332C72B}"/>
              </a:ext>
            </a:extLst>
          </p:cNvPr>
          <p:cNvSpPr txBox="1"/>
          <p:nvPr/>
        </p:nvSpPr>
        <p:spPr>
          <a:xfrm>
            <a:off x="4863854" y="259752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Сметана, сливки</a:t>
            </a:r>
          </a:p>
        </p:txBody>
      </p:sp>
    </p:spTree>
    <p:extLst>
      <p:ext uri="{BB962C8B-B14F-4D97-AF65-F5344CB8AC3E}">
        <p14:creationId xmlns:p14="http://schemas.microsoft.com/office/powerpoint/2010/main" val="282600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2F5D52-B482-4580-9061-9DAC5EBBB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178" t="25093" r="16736" b="24110"/>
          <a:stretch/>
        </p:blipFill>
        <p:spPr>
          <a:xfrm>
            <a:off x="2667442" y="1066364"/>
            <a:ext cx="7425371" cy="529270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327C89-3877-4FEC-96D5-5AB335564126}"/>
              </a:ext>
            </a:extLst>
          </p:cNvPr>
          <p:cNvSpPr txBox="1"/>
          <p:nvPr/>
        </p:nvSpPr>
        <p:spPr>
          <a:xfrm>
            <a:off x="5633720" y="498935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Масло</a:t>
            </a:r>
          </a:p>
        </p:txBody>
      </p:sp>
    </p:spTree>
    <p:extLst>
      <p:ext uri="{BB962C8B-B14F-4D97-AF65-F5344CB8AC3E}">
        <p14:creationId xmlns:p14="http://schemas.microsoft.com/office/powerpoint/2010/main" val="234259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BF2F1D-68F3-47C2-AEFD-A44ED3D74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178" t="27812" r="16541" b="18710"/>
          <a:stretch/>
        </p:blipFill>
        <p:spPr>
          <a:xfrm>
            <a:off x="2223458" y="1094274"/>
            <a:ext cx="7296462" cy="544876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1D80C-6905-4B08-BD00-B70D365CC6DF}"/>
              </a:ext>
            </a:extLst>
          </p:cNvPr>
          <p:cNvSpPr txBox="1"/>
          <p:nvPr/>
        </p:nvSpPr>
        <p:spPr>
          <a:xfrm>
            <a:off x="4587240" y="404614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Сливочное масло</a:t>
            </a:r>
          </a:p>
        </p:txBody>
      </p:sp>
    </p:spTree>
    <p:extLst>
      <p:ext uri="{BB962C8B-B14F-4D97-AF65-F5344CB8AC3E}">
        <p14:creationId xmlns:p14="http://schemas.microsoft.com/office/powerpoint/2010/main" val="114130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0DB293-D141-4C14-9548-E648ABB1A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25" t="39609" r="16276" b="11923"/>
          <a:stretch/>
        </p:blipFill>
        <p:spPr>
          <a:xfrm>
            <a:off x="2135033" y="1315555"/>
            <a:ext cx="7371419" cy="493808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5F10E3-E929-4F8A-A5B2-F8260E33D41B}"/>
              </a:ext>
            </a:extLst>
          </p:cNvPr>
          <p:cNvSpPr txBox="1"/>
          <p:nvPr/>
        </p:nvSpPr>
        <p:spPr>
          <a:xfrm>
            <a:off x="4505960" y="318254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Топленое масло</a:t>
            </a:r>
          </a:p>
        </p:txBody>
      </p:sp>
    </p:spTree>
    <p:extLst>
      <p:ext uri="{BB962C8B-B14F-4D97-AF65-F5344CB8AC3E}">
        <p14:creationId xmlns:p14="http://schemas.microsoft.com/office/powerpoint/2010/main" val="93566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C91DFE-3B77-423D-992E-52328CFE3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637" t="22979" r="16814" b="27307"/>
          <a:stretch/>
        </p:blipFill>
        <p:spPr>
          <a:xfrm>
            <a:off x="2266819" y="1198880"/>
            <a:ext cx="6845562" cy="48404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AB814-A69B-4331-B7FF-A816470D04B9}"/>
              </a:ext>
            </a:extLst>
          </p:cNvPr>
          <p:cNvSpPr txBox="1"/>
          <p:nvPr/>
        </p:nvSpPr>
        <p:spPr>
          <a:xfrm>
            <a:off x="4678680" y="419854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Простокваша</a:t>
            </a:r>
          </a:p>
        </p:txBody>
      </p:sp>
    </p:spTree>
    <p:extLst>
      <p:ext uri="{BB962C8B-B14F-4D97-AF65-F5344CB8AC3E}">
        <p14:creationId xmlns:p14="http://schemas.microsoft.com/office/powerpoint/2010/main" val="49072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B1F486-9CD4-425C-A369-C86179D6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82995"/>
            <a:ext cx="11134162" cy="2546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a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a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713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47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Сектор</vt:lpstr>
      <vt:lpstr>ЛЕКСЕМЫ для ОБОЗНАЧЕНИЯ молока и молочных продуктов в тюркских и финно-угорских языках Урало-Поволжья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Названия украшений в тюркских и финно-угорских языках Урало-Поволжья</dc:title>
  <dc:creator>user</dc:creator>
  <cp:lastModifiedBy>user</cp:lastModifiedBy>
  <cp:revision>38</cp:revision>
  <dcterms:created xsi:type="dcterms:W3CDTF">2024-11-30T08:20:11Z</dcterms:created>
  <dcterms:modified xsi:type="dcterms:W3CDTF">2024-12-08T13:15:47Z</dcterms:modified>
</cp:coreProperties>
</file>