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94" r:id="rId4"/>
    <p:sldId id="259" r:id="rId5"/>
    <p:sldId id="290" r:id="rId6"/>
    <p:sldId id="293" r:id="rId7"/>
    <p:sldId id="289" r:id="rId8"/>
    <p:sldId id="300" r:id="rId9"/>
    <p:sldId id="295" r:id="rId10"/>
    <p:sldId id="302" r:id="rId11"/>
    <p:sldId id="296" r:id="rId12"/>
    <p:sldId id="298" r:id="rId13"/>
    <p:sldId id="303" r:id="rId14"/>
    <p:sldId id="297" r:id="rId15"/>
    <p:sldId id="299" r:id="rId16"/>
    <p:sldId id="291" r:id="rId17"/>
    <p:sldId id="301" r:id="rId18"/>
    <p:sldId id="28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7011" autoAdjust="0"/>
  </p:normalViewPr>
  <p:slideViewPr>
    <p:cSldViewPr snapToGrid="0">
      <p:cViewPr varScale="1">
        <p:scale>
          <a:sx n="81" d="100"/>
          <a:sy n="81" d="100"/>
        </p:scale>
        <p:origin x="715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39872-1AF5-44AD-AEE5-A4C6E916050E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A6B88-34EB-4F09-8B5A-E0D913FD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0B7C8-4851-A83B-7038-9F6EF1CDD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0B7969F-6F26-38AD-29D1-440EE5F6EA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7B91A4F-E670-9D11-5DC7-0E7BBFC7A4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F73B5F-E1C1-BA5D-0390-F58B69DD8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01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8458E-D510-5DDB-0F98-0A0C70EA6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2E48CB7-FE68-714F-D3E0-380903191B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D8E322A-CC19-8F91-511C-D0C15BE775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F459F0-520E-6F6D-9634-6B9BB3D234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579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0E770-21B3-26D2-D749-7703289DD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F87859A-B59C-7BEC-FC48-CE61289EDD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8269D5D-9A72-AF04-60DF-9C626FE86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CF96B6-9196-B474-5B35-131BF04F3D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74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074F9-BA84-D6E2-660C-D544CBF42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CF9EFC9-DD2D-7711-6C83-080831D347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C504ABB-C475-69A7-CD10-0F0FF3780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F09AFA-40B2-074A-93E0-98AED2BD1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19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00755-E8AC-51BD-603F-9D99A3977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487F87D-D2C2-CE7A-61DB-19DB61DABE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EDA7DF5-59BE-432A-59C3-86E8440A79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2B4F0E-3EFA-D2C8-FF92-51EFB873E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7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EA571-AF6F-1154-00C1-895DED5E6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3607B11-06F9-6173-EAEA-710663CA60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07ABA3E-CAD2-4055-45D2-19D275868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2E16A7-37F2-A8A7-79DC-5C6EBA7A72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51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94889-2E76-C1DE-657B-EEFF4B625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FEB1F41-36AD-4546-0511-0A5B5FECAC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F63B9B7-0610-DD03-3F95-A6F16CBE0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42813C-9E7B-62B1-420F-8B4512D73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2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C923A-3DE5-6970-D648-A9C28B011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55CECD8-3498-E5E5-7A17-D3DDF6120E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162A0DA-3E12-4B6C-5E8C-FA938F343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37F086-9F6D-2488-65BB-F0BE81CA2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543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917CDB-D52A-1ED4-B53D-689824347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F450298-AD54-3E5D-EB47-58A6605906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4ABA8A8-8463-CD95-0DDD-5F804F69B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E402CA-19CA-29E7-D7CC-08D1853A85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0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AE285-9076-6C81-F86A-9AFDB2E2A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5B6192F-FAEC-4EB9-028A-C1EE49449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C18C865-7255-27E3-9D64-A1B6056F9B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B6ABB8-8064-3729-33D8-3BAC68C27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8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60FB4-337E-9F0C-99FE-F5E44BB5B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A60B90D-9777-11AF-EDA6-685B7A46DC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5F68282-08D9-36AF-6DCF-5AE5C594A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56893D-813C-9940-7E44-8CE5F4AE73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63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41520-A19B-751C-03FE-FFA1E2BD1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FD90DF1-AACD-0691-E171-71868BD88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ECD7354-8CC8-85C5-F37C-5FA6FA52D2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342BA4-EC3C-B6FF-AF3F-760CB43528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35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E12B64-711B-E3A3-5686-B7245ABA2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3631AEF-5786-C9EC-736B-56551ACE6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FEB7D7F-BA8A-287D-B138-103D5A09A5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E92A5A-B8EE-B88E-ECF8-784F65CB5E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A6B88-34EB-4F09-8B5A-E0D913FDE90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6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3339E-24AE-B614-9C60-F5B9C770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C1F1DA-9259-9C29-2B51-5F5591FBE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285FA6-481E-F95B-6DD4-AC089AB5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F63F-6D87-4A78-AF60-54E53B5D5524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B40597-E779-BF9F-86C7-CFABA6C4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2370AA-AB77-58AB-E3CC-614907B0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33446-40F2-FE86-D9F3-5572B7AF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FD431C-0D91-3A99-3936-63BB8C1E8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D8F03-5113-A860-C2E0-576E36B2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550A-CA24-4F0C-864A-240921AB6837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309FA-22FB-BC31-3781-7D9A99A4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CEA21-12CE-43C3-21E5-29E2CDF2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9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1A3D8C-EE97-97B9-ED3B-515F3A905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0A9F3B-1A46-5B96-16F2-7551D964C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C72A73-EFF9-4CA6-60E0-C5A5D6D5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706-D03A-416D-9464-7DEB32C93ADA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BFF9E-9567-3298-093C-0AF077F8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8F625-C881-646D-774D-822FE94A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B5976-4CB5-7481-7B86-09F3AF41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735DDA-5E43-496A-1105-59C01EE3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A0DDFE-BED3-16DE-003F-CE9EB621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C33-4B51-4B66-B1C5-81C15D186B7D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DA6B9B-CF23-DB57-E526-12D2A052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72DFF-A412-D79F-7B89-CC02275F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09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3FEB2-A4EA-1EBC-E129-D4478FF2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177A6-2319-507B-6758-541E5F3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23E38-5FA7-CB41-40D4-0417AB46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B25-9E0F-4562-A961-80111FBD3296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F55F70-8307-1B5C-76C8-18548A27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1E26CA-623F-DCE7-9FFE-004B87B3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9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CAA07-E635-A056-B137-96B3560C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DE0AD-753E-ACA9-C905-04D482977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42F282-B567-EC5D-CFEC-B341E7005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585F0D-335E-01AC-BF4F-7923BA19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B7DD-DD6B-47A4-8675-96D83C0E6845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79668B-7B2F-E481-C99D-35B124CD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1B5E75-F2F4-977C-B1C4-7E4F6E4D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4D35B-703C-89DC-8F17-6891E119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0E46F9-C420-99FE-287F-829838E4D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3AA331-9C36-6156-3627-91F96BD45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525892-FC78-FBEF-3A29-F5FCEF5B3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0E8A93-B658-9228-E376-02AAEB692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7A78AD-B42B-1CED-829F-C41986B1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16D7-1AC4-4D77-BA49-B6A5F020F1C9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48C520-A794-1081-48ED-63801398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A99B77-8AE3-5588-38FA-E524AF58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8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8D8EF-2405-DF54-BCE2-A9DAF35E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EACBDB-0531-AA2F-7D91-DF6F12A4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7BBB-08D8-4BF0-8211-60480D6F483D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9CF656-8DC6-7036-D3D1-39F3387B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3636E8-7A1E-6375-90DC-6CBB553D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4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F7E0C37-12CD-F713-D081-99D2770B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B229-1050-4246-9479-70D801ED14E7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826712-1951-ED14-2A63-B8BAF6EF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C6F2-68D6-CEBF-3E5A-1878EE4F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7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F10F9-676C-F1EB-FB0F-4C2AFEA1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84C73-2EBC-9AAE-DD5A-8AE6A73FC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5CC1EA-102C-502B-64D2-41C7D735D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B904D-2237-FA5D-FC68-82EE1C65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FAE8-A3F2-4CD8-BF59-C14D6C7A4221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36BA99-9964-66C6-03DD-C7E10EDD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85CFC6-5E35-217E-51C1-0FDBD8EF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2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DEA2C-2B06-2E5C-5A53-885BBE14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A55FD7-BC60-FB1D-4F76-B630F9A0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60BCA8-4C12-90C2-146D-EE2387CB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17C649-64AE-55BF-A278-7B762C74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0435-5724-4CC0-9744-02084A3BC89D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848F2C-1456-932B-C05C-BADE8950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EBFD47-604A-ABAA-6DB1-746513FC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FDF96-F6CC-0979-DC23-ABAC81B7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4E6316-42AD-EB7B-CEC5-693282EF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01094-E9B6-BE2A-AF6A-D069283E2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D641-3854-45F1-BD76-2FF125724160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802899-E1A2-80CD-78D6-2571405FA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A2F483-D665-EB0E-A082-4C46C3A7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E547-F41D-4CCB-965B-BD9009C40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D89FA-B005-8330-AA2C-0D45A130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70009"/>
            <a:ext cx="12192000" cy="2811072"/>
          </a:xfrm>
        </p:spPr>
        <p:txBody>
          <a:bodyPr>
            <a:noAutofit/>
          </a:bodyPr>
          <a:lstStyle/>
          <a:p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Лексикализация предикативных форм</a:t>
            </a:r>
            <a:b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квантификаторов </a:t>
            </a:r>
            <a:r>
              <a:rPr lang="en-US" sz="44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44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 и </a:t>
            </a:r>
            <a:r>
              <a:rPr lang="ru-RU" sz="44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qomat</a:t>
            </a:r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‘мало’</a:t>
            </a:r>
            <a:b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кетском языке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3753E3-CCEF-78A9-B806-45A60BA32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7991"/>
            <a:ext cx="9144000" cy="1347106"/>
          </a:xfrm>
        </p:spPr>
        <p:txBody>
          <a:bodyPr>
            <a:normAutofit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Николай Вадимович Журавлев,</a:t>
            </a:r>
          </a:p>
          <a:p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м.н.с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Сектора языков народов Сибири ИФЛ СО РАН,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магистрант ГИ НГУ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2786D5-B54C-7EC6-2E5B-F455CC0C6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56" y="222903"/>
            <a:ext cx="4348635" cy="13136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2FFF64-8341-EA13-2686-01E3E6B905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11" y="138067"/>
            <a:ext cx="1479724" cy="14833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B055FF4-CCE5-A17B-53F9-213E62A9EC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44" y="169672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0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CBB9A-76B2-7A76-F724-4F980890C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3CF14-E9A7-FCFE-98BA-1F3B07847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8E998B28-B81E-39C0-772A-486F5E39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10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EC0CA047-B86E-162B-6891-2C5C5C607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50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(3)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(4)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0D565FFC-762F-7D2C-99BF-0AE130975F82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12817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мад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kʌˀ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qɔlɛ́pka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tulɛt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248]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kəˀ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qolep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=ka 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tulet		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та	сторона=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ягода.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той стороне ягоды много.’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кел.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āp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tɨnd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hɨjga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tulɛt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ɔnaŋ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[CDK 2015: 392]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ap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tɨˀn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=d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hɨj=ga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tulet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1SG.POSS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ведро=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POSS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в=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ягода.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моем ведре ягоды много.’ [Там же]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393F6-BC6E-413C-2D37-ED3C9F6F5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3F4C1-F2B1-C35D-425A-2D3D1838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BA310AB3-DFA0-A01C-09AF-ECCE67F8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11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9803BFE-3C46-F3D2-49AF-4CE655B25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50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3697DC0C-8141-53CC-CA30-D185501626E6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12817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бак.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иг,ус'к,а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она,н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лемен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Максунова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2024)</a:t>
            </a:r>
          </a:p>
          <a:p>
            <a:pPr marL="457200" lvl="1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iŋqus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=ka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lem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eŋ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дом=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стол.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N=PL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доме много столов.’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бак.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ʌtna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ɛŋŋund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ɨljga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ɔnjaŋ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uljt</a:t>
            </a:r>
            <a:r>
              <a:rPr lang="el-GR" i="1" dirty="0">
                <a:latin typeface="Cambria" panose="02040503050406030204" pitchFamily="18" charset="0"/>
                <a:ea typeface="Cambria" panose="02040503050406030204" pitchFamily="18" charset="0"/>
              </a:rPr>
              <a:t>ε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ʁin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411]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=na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eŋquŋ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=d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ɨlka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  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ulteqin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=∅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1PL=POSS.PL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    дом.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PL=POSS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около    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болото.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N=SG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Возле нашей деревни много болота.’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4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CEA01-3856-340B-78EB-14DEA9A4A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75630-2146-A8E7-3933-C11B8D19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квантификаторов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 и </a:t>
            </a:r>
            <a:r>
              <a:rPr lang="ru-RU" sz="3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qomat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‘мало’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9E4D2961-F820-B292-A25E-025D64A7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12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43C087BD-C082-1700-FDCC-2FC9674B0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50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(8)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22E4C367-B289-66F6-C17E-B5F4A720932A}"/>
              </a:ext>
            </a:extLst>
          </p:cNvPr>
          <p:cNvSpPr txBox="1">
            <a:spLocks/>
          </p:cNvSpPr>
          <p:nvPr/>
        </p:nvSpPr>
        <p:spPr>
          <a:xfrm>
            <a:off x="910215" y="1785433"/>
            <a:ext cx="11281785" cy="5225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бак.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эт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к,оматен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 эк –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онан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Максунова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2024)3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ə̄t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ə̄k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1PL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Вас мало, нас много.’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мад.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abaŋta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īm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qomataŋ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ukuŋa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qaɣam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abaŋa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qaɣam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209]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ab=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aŋta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īm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1SG.POSS=ADESS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орех.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uŋa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qaɣ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ab=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aŋa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qaɣ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2SG.POSS=DAT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пять=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1SG.POSS=DAT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 пять=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 меня орехов мало, тебе пять, мне пять.’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20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292CF-FEA0-3EA0-268C-01378EE6D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38422-D68E-2BF5-C7F3-B40A6614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квантификаторов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 и </a:t>
            </a:r>
            <a:r>
              <a:rPr lang="ru-RU" sz="3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qomat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‘мало’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B5BB18B2-063C-4D17-EE16-EF04EE91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13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33724311-663F-23D2-23AF-10540C25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50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(8)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7039EDBA-7746-2BC3-C033-854483518997}"/>
              </a:ext>
            </a:extLst>
          </p:cNvPr>
          <p:cNvSpPr txBox="1">
            <a:spLocks/>
          </p:cNvSpPr>
          <p:nvPr/>
        </p:nvSpPr>
        <p:spPr>
          <a:xfrm>
            <a:off x="910215" y="1785433"/>
            <a:ext cx="11281785" cy="5225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бак.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эт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к,оматен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 эк –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онан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Максунова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2024)3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ə̄t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ə̄k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1PL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Вас мало, нас много.’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мад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abaŋta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īm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qomataŋ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ukuŋa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qaɣam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abaŋa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qaɣam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209]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ab=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aŋta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īm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1SG.POSS=ADESS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орех.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uŋa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qaɣ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ab=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aŋa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qaɣ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2SG.POSS=DAT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пять=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1SG.POSS=DAT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 пять=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 меня орехов мало, тебе пять, мне пять.’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107727-EF27-D54A-027D-F12A3C87B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AB390-2FE3-5B35-3723-0AA204EC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qomat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‘мало’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F02A7AFC-F50E-6BCE-EB23-DC71F4B7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14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84D38920-FDA8-8CF8-D317-848D9F498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49" y="1785433"/>
            <a:ext cx="1242321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(9)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(10)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252D4EA2-4B3D-6155-6B54-C2F24A61276F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12817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кел.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ʌta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baŋga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sujiŋaq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kɔmətaŋ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355]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əta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=ga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sujiŋaq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1PL.POSS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земля=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ольха.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M.PL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нашей земле ольхи мало.’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кел.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ūl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qɔmatam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400]</a:t>
            </a: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ūl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вода.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мало=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‘[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котле] воды мало.’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0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83677-CC4D-AFC5-6D04-943DC73C0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93484-AFA9-D77F-4A54-0D0C96B6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</a:rPr>
              <a:t>ó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 в югском языке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1E428798-45F6-184E-3135-1FD16697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15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F3B0C86-80C9-4FEA-3913-B7D230D0A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49" y="1785433"/>
            <a:ext cx="1242321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(11)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(10)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5E777087-0DBA-8ADD-9F9B-59B6B602CCFB}"/>
              </a:ext>
            </a:extLst>
          </p:cNvPr>
          <p:cNvSpPr txBox="1">
            <a:spLocks/>
          </p:cNvSpPr>
          <p:nvPr/>
        </p:nvSpPr>
        <p:spPr>
          <a:xfrm>
            <a:off x="1159497" y="1797155"/>
            <a:ext cx="110325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юг.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d’ɛ́ŋna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xuˀŋ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ɔ́neˀ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[Werner 1997: 278]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déŋ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=na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xuˀŋ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ón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eˀ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люди=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POSS.PL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чум.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Чумов людей много.’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юг.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d’ɛˀŋ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ɔ́neŋ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[Werner 2002: 42]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deˀŋ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ón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eŋ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люди.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Людей много.’</a:t>
            </a:r>
          </a:p>
        </p:txBody>
      </p:sp>
    </p:spTree>
    <p:extLst>
      <p:ext uri="{BB962C8B-B14F-4D97-AF65-F5344CB8AC3E}">
        <p14:creationId xmlns:p14="http://schemas.microsoft.com/office/powerpoint/2010/main" val="126692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4D5DF-4BCC-76A8-C80F-6B20A8745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B4D82-006C-F709-F107-4C1A038D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Выводы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8296CF28-5581-E02B-4A3E-BAAF486F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16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BC67C19D-E8FB-5AD3-D9A2-487D3F399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кетском языке идет процесс лексикализации лично-предикативной формы данных квантификаторов с показателем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-aŋ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причем для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qomat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‘мало’ этот процесс только начинается, а для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òn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‘много’ близок к завершению.</a:t>
            </a:r>
          </a:p>
        </p:txBody>
      </p:sp>
    </p:spTree>
    <p:extLst>
      <p:ext uri="{BB962C8B-B14F-4D97-AF65-F5344CB8AC3E}">
        <p14:creationId xmlns:p14="http://schemas.microsoft.com/office/powerpoint/2010/main" val="393358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5E112-275A-F1C2-8ED7-48A7B327A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0BB7F-FAA2-9845-33F9-828A8613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Литература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D5505991-E8DB-E982-9E33-012C553C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17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CA12164-48E7-2CEB-3785-51DCF134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70"/>
            <a:ext cx="10515600" cy="511875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Дульзон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1968 —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 П. 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Дульзон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Кетский язык. Томск: Издательство Томского университета, 1968.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Белимов 1983 —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Э. И. Белимов.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Синтаксис простого и сложного предложения енисейских языков (кетского и югского):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д-ра филол. наук. Новосибирск, 1983.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Крюкова 2005 —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 А.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Крюкова.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Класс слов-определителей в енисейских языках (сопоставительный анализ на материале кетского, югского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коттского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языков):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Автореф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… канд. филол. наук. Томск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2005.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Максунова</a:t>
            </a:r>
            <a:r>
              <a:rPr lang="ru-RU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2024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с данной пометкой были любезно предоставлены информантом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Максуновой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Зоей Васильевной, носителем среднего диалекта кетского языка, в 2024 г.</a:t>
            </a: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Georg 2007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S. Georg.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descriptive Grammar of Ket (Yenisei-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Ostyak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vol. 1: Introduction, phonology, morphology. Folkestone: Global Oriental Ltd, 2007.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CDK 2015 —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 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Kotorova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A. 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Nefedov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Comprehensive Dictionary of Ket. Munich: LINCOM, 2015.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Werner 1997 —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H. Werner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Das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Jugische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Sym-Ketische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Wiesbaden: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Harrassowitz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Verlag, 1997.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Werner 2002 —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H. Werner.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Vergleichendes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Wörterbuch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Jenissej-Sprachen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Band 2: L-Š. Wiesbaden: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Harrassowitz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Verlag, 2002.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1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89BA3-96A3-1EA6-2846-3F867279B2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6145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89BA3-96A3-1EA6-2846-3F867279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Кетский язык</a:t>
            </a:r>
          </a:p>
        </p:txBody>
      </p:sp>
      <p:pic>
        <p:nvPicPr>
          <p:cNvPr id="4098" name="Picture 2" descr="Кетский язык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64" y="1389013"/>
            <a:ext cx="4286250" cy="4762500"/>
          </a:xfrm>
          <a:prstGeom prst="rect">
            <a:avLst/>
          </a:prstGeom>
          <a:noFill/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5CC9E389-1DA3-604C-3B4D-C846B809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733" y="1389013"/>
            <a:ext cx="6083534" cy="4787950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Единственный живой представитель енисейской семьи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Полисинтетический язык</a:t>
            </a:r>
          </a:p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Префиксация</a:t>
            </a:r>
          </a:p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Именные классы</a:t>
            </a:r>
          </a:p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Тоническое ударение</a:t>
            </a:r>
          </a:p>
          <a:p>
            <a:pPr marL="0" indent="0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Число носителей: 185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Кривоногов 2015 (2014)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&lt;60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Казакевич 2015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07FD7454-BAFF-E5E1-3590-31A7A03B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2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4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AEF34-CAE5-02B7-E39F-0E0E6E3CC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8BDA6BA9-2F5E-885E-FE96-1650DA68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3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E799A6-8587-857C-F752-CED8F7859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888" y="215719"/>
            <a:ext cx="4810223" cy="642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7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89BA3-96A3-1EA6-2846-3F867279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Лично-предикативные аффиксы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40C47BC5-CE11-397D-C4F0-8EAA1CD2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4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B62DE10F-F017-47C1-3083-621487127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430772"/>
            <a:ext cx="12192000" cy="2499583"/>
          </a:xfrm>
        </p:spPr>
      </p:pic>
    </p:spTree>
    <p:extLst>
      <p:ext uri="{BB962C8B-B14F-4D97-AF65-F5344CB8AC3E}">
        <p14:creationId xmlns:p14="http://schemas.microsoft.com/office/powerpoint/2010/main" val="167219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46D92-F37D-455E-BCB5-A6B326D36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6D136-5843-B90A-BF40-D29BB835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Лично-предикативные аффиксы</a:t>
            </a: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D3DE6B53-8DCA-EB47-3111-6C33F627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5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611F8CC0-32C5-0FBE-5441-1FAB4BC02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430772"/>
            <a:ext cx="12192000" cy="2499583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0C4776-EF34-C4A1-C752-C8CBC74E3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6637" y="4441371"/>
            <a:ext cx="537537" cy="27278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30FDF10-DA76-1BF4-703C-736D2F4D43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9126" y="3942392"/>
            <a:ext cx="460484" cy="3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9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9B6A6-2D9C-3E02-689D-BC4881352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2536A-57CE-7AB9-23A0-E29A6048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квантификаторов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 и </a:t>
            </a:r>
            <a:r>
              <a:rPr lang="ru-RU" sz="3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qomat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‘мало’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2CFFB31E-8A53-0044-327E-8E191CA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6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0491B3F-18D4-7B5F-770B-00F251D59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Белимов 1983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]: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«не имеют парадигмы формоизменения»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1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68769-7399-AA6A-CC7B-66D06B41E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3F8EE-B896-5183-B74C-A2E7B188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128D6DD5-C592-22DC-D475-25C5C6F1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7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A799124-5DBD-5A66-C998-02A7A5B68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23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71974F26-1148-DD8A-51FE-A7AFADA11DE2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09769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кур.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денгнангте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лы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о:нам.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Дульзон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1968 (1964): 136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deŋ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ŋte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lək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человек.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POSS.PL=ADESS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пушнина.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 людей пушнины много.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сур.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а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k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о:нанг.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Дульзон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1968 (1964): 136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aq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дерево.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Деревьев много.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0993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EC64CB-7FCC-9542-2B0B-AA99DDC93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A7A07-6413-5A5F-86D4-0922A9A8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40E83635-D8E6-168A-FE3C-5EE07D19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8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BF14BC13-7E62-40FF-9111-321ACD19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23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D4D233F4-AD1A-CC2C-2F23-4D74F65DB92E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09769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кур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денгнангте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i="1" dirty="0" err="1">
                <a:latin typeface="Cambria" panose="02040503050406030204" pitchFamily="18" charset="0"/>
                <a:ea typeface="Cambria" panose="02040503050406030204" pitchFamily="18" charset="0"/>
              </a:rPr>
              <a:t>лы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 о:нам.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Дульзон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1968 (1964): 136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deŋ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ŋte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lək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человек.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PL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POSS.PL=ADESS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пушнина.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 людей пушнины много.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сур.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а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k </a:t>
            </a:r>
            <a:r>
              <a:rPr lang="ru-RU" i="1" dirty="0">
                <a:latin typeface="Cambria" panose="02040503050406030204" pitchFamily="18" charset="0"/>
                <a:ea typeface="Cambria" panose="02040503050406030204" pitchFamily="18" charset="0"/>
              </a:rPr>
              <a:t>о:нанг.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Дульзон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1968 (1964): 136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aq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дерево.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M.PL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Деревьев много.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27190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6623F-3FDE-21D4-EF30-7B76242AD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1A493-4849-E553-7C99-E24F1BAF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Предикативные формы квантификатора 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ò</a:t>
            </a:r>
            <a:r>
              <a:rPr lang="ru-RU" sz="3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‘много’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2CC3C748-9F31-0D6B-A3C6-7D71237E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AFE547-F41D-4CCB-965B-BD9009C40D9C}" type="slidenum">
              <a:rPr lang="ru-RU" sz="1400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9</a:t>
            </a:fld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70DE6E02-220F-634F-7E34-F98432758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50" y="1785433"/>
            <a:ext cx="1141320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(3)</a:t>
            </a: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(4)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Объект 10">
            <a:extLst>
              <a:ext uri="{FF2B5EF4-FFF2-40B4-BE49-F238E27FC236}">
                <a16:creationId xmlns:a16="http://schemas.microsoft.com/office/drawing/2014/main" id="{CE0393AF-56E3-0999-A512-9203596CF2D8}"/>
              </a:ext>
            </a:extLst>
          </p:cNvPr>
          <p:cNvSpPr txBox="1">
            <a:spLocks/>
          </p:cNvSpPr>
          <p:nvPr/>
        </p:nvSpPr>
        <p:spPr>
          <a:xfrm>
            <a:off x="910214" y="1797155"/>
            <a:ext cx="112817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мад.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kʌˀ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qɔlɛ́pka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tulɛt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[CDK 2015: 248]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kəˀ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qolep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=ka 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tulet			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та	сторона=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ягода.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той стороне ягоды много.’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кел.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āp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tɨnd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hɨjga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tulɛt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ɔnaŋ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[CDK 2015: 392]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ap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tɨˀn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=d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hɨj=ga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tulet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on=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aŋ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1SG.POSS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ведро=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POSS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в=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LOC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ягода.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N.SGTANT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много=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PRED.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3AN.PL</a:t>
            </a:r>
          </a:p>
          <a:p>
            <a:pPr marL="457200" lvl="1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 моем ведре ягоды много.’ [Там же]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53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5946</TotalTime>
  <Words>1618</Words>
  <Application>Microsoft Office PowerPoint</Application>
  <PresentationFormat>Широкоэкранный</PresentationFormat>
  <Paragraphs>226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Times New Roman</vt:lpstr>
      <vt:lpstr>Тема Office</vt:lpstr>
      <vt:lpstr>Лексикализация предикативных форм квантификаторов òn ‘много’ и qomat ‘мало’ в кетском языке</vt:lpstr>
      <vt:lpstr>Кетский язык</vt:lpstr>
      <vt:lpstr>Презентация PowerPoint</vt:lpstr>
      <vt:lpstr>Лично-предикативные аффиксы</vt:lpstr>
      <vt:lpstr>Лично-предикативные аффиксы</vt:lpstr>
      <vt:lpstr>Предикативные формы квантификаторов  òn ‘много’ и qomat ‘мало’</vt:lpstr>
      <vt:lpstr>Предикативные формы квантификатора  òn ‘много’</vt:lpstr>
      <vt:lpstr>Предикативные формы квантификатора  òn ‘много’</vt:lpstr>
      <vt:lpstr>Предикативные формы квантификатора  òn ‘много’</vt:lpstr>
      <vt:lpstr>Предикативные формы квантификатора  òn ‘много’</vt:lpstr>
      <vt:lpstr>Предикативные формы квантификатора  òn ‘много’</vt:lpstr>
      <vt:lpstr>Предикативные формы квантификаторов  òn ‘много’ и qomat ‘мало’</vt:lpstr>
      <vt:lpstr>Предикативные формы квантификаторов  òn ‘много’ и qomat ‘мало’</vt:lpstr>
      <vt:lpstr>Предикативные формы квантификатора  qomat ‘мало’</vt:lpstr>
      <vt:lpstr>Предикативные формы квантификатора  ón ‘много’ в югском языке</vt:lpstr>
      <vt:lpstr>Выводы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слов в предложениях существования и местонахождения в кетском языке</dc:title>
  <dc:creator>Николай Журавлев</dc:creator>
  <cp:lastModifiedBy>Николай Журавлев</cp:lastModifiedBy>
  <cp:revision>135</cp:revision>
  <dcterms:created xsi:type="dcterms:W3CDTF">2024-03-16T06:09:53Z</dcterms:created>
  <dcterms:modified xsi:type="dcterms:W3CDTF">2024-11-26T14:52:32Z</dcterms:modified>
</cp:coreProperties>
</file>